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38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D913D-36D6-43FE-A970-304E46EA9B7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4C33F0-4A61-4DAE-B872-5E44B1BA15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D913D-36D6-43FE-A970-304E46EA9B7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4C33F0-4A61-4DAE-B872-5E44B1BA15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D913D-36D6-43FE-A970-304E46EA9B7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4C33F0-4A61-4DAE-B872-5E44B1BA15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D913D-36D6-43FE-A970-304E46EA9B7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4C33F0-4A61-4DAE-B872-5E44B1BA15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D913D-36D6-43FE-A970-304E46EA9B7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4C33F0-4A61-4DAE-B872-5E44B1BA15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D913D-36D6-43FE-A970-304E46EA9B7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4C33F0-4A61-4DAE-B872-5E44B1BA15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D913D-36D6-43FE-A970-304E46EA9B7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4C33F0-4A61-4DAE-B872-5E44B1BA15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D913D-36D6-43FE-A970-304E46EA9B7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4C33F0-4A61-4DAE-B872-5E44B1BA15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D913D-36D6-43FE-A970-304E46EA9B7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4C33F0-4A61-4DAE-B872-5E44B1BA15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D913D-36D6-43FE-A970-304E46EA9B7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4C33F0-4A61-4DAE-B872-5E44B1BA15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R:\Dpto Congresos\En Proceso\AGAMFEC 2015, Vigo\Dibus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32" y="5903670"/>
            <a:ext cx="745440" cy="963170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2910" y="6370306"/>
            <a:ext cx="1428760" cy="4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 descr="R:\Dpto Congresos\En Proceso\AGAMFEC 2015, Vigo\3. Material Gráfico\logo agam con letras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72396" y="6302508"/>
            <a:ext cx="1571636" cy="55549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Propietario</dc:creator>
  <cp:lastModifiedBy>Propietario</cp:lastModifiedBy>
  <cp:revision>3</cp:revision>
  <dcterms:created xsi:type="dcterms:W3CDTF">2015-10-14T08:45:57Z</dcterms:created>
  <dcterms:modified xsi:type="dcterms:W3CDTF">2015-10-14T09:06:50Z</dcterms:modified>
</cp:coreProperties>
</file>